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3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фон зимы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00166" y="1571612"/>
            <a:ext cx="6215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smtClean="0">
                <a:latin typeface="Arial Black" pitchFamily="34" charset="0"/>
              </a:rPr>
              <a:t>Рекомендации </a:t>
            </a:r>
            <a:r>
              <a:rPr lang="ru-RU" sz="2400" dirty="0" smtClean="0">
                <a:latin typeface="Arial Black" pitchFamily="34" charset="0"/>
              </a:rPr>
              <a:t>для родителей на тему «Этикет общения в семье!»</a:t>
            </a:r>
            <a:endParaRPr lang="ru-RU" sz="2400" dirty="0">
              <a:latin typeface="Arial Black" pitchFamily="34" charset="0"/>
            </a:endParaRPr>
          </a:p>
        </p:txBody>
      </p:sp>
      <p:pic>
        <p:nvPicPr>
          <p:cNvPr id="1028" name="Picture 4" descr="C:\Users\User\maxresdefault (1).jpg"/>
          <p:cNvPicPr>
            <a:picLocks noChangeAspect="1" noChangeArrowheads="1"/>
          </p:cNvPicPr>
          <p:nvPr/>
        </p:nvPicPr>
        <p:blipFill>
          <a:blip r:embed="rId3"/>
          <a:srcRect t="12476"/>
          <a:stretch>
            <a:fillRect/>
          </a:stretch>
        </p:blipFill>
        <p:spPr bwMode="auto">
          <a:xfrm>
            <a:off x="2071670" y="3143248"/>
            <a:ext cx="4786314" cy="23564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1293916_1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740"/>
            <a:ext cx="9144000" cy="685626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5984" y="428604"/>
            <a:ext cx="4572000" cy="603242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1200" b="1" dirty="0" smtClean="0"/>
          </a:p>
          <a:p>
            <a:pPr algn="just"/>
            <a:r>
              <a:rPr lang="ru-RU" sz="1100" b="1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1.Любовь и забота</a:t>
            </a:r>
            <a:r>
              <a:rPr lang="ru-RU" sz="1100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. Важно проявлять любовь и заботу друг к другу: обнимать, говорить слова поддержки, помогать и заботиться о других. </a:t>
            </a:r>
          </a:p>
          <a:p>
            <a:pPr algn="just"/>
            <a:endParaRPr lang="ru-RU" sz="1100" dirty="0" smtClean="0">
              <a:ln>
                <a:solidFill>
                  <a:srgbClr val="00B0F0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b="1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2.Уважение и взаимопонимание</a:t>
            </a:r>
            <a:r>
              <a:rPr lang="ru-RU" sz="1100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. Нужно говорить вежливо, не поднимать голоса, не оскорблять и не ругаться. Также важно быть терпеливым и поддерживающим, уметь выслушивать друг друга и проявлять внимание и заботу. </a:t>
            </a:r>
          </a:p>
          <a:p>
            <a:pPr algn="just"/>
            <a:endParaRPr lang="ru-RU" sz="1100" dirty="0" smtClean="0">
              <a:ln>
                <a:solidFill>
                  <a:srgbClr val="00B0F0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b="1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3.Уважение личного пространства</a:t>
            </a:r>
            <a:r>
              <a:rPr lang="ru-RU" sz="1100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. Не стоит вмешиваться в приватные дела других и нарушать их личную жизнь. </a:t>
            </a:r>
          </a:p>
          <a:p>
            <a:pPr algn="just"/>
            <a:endParaRPr lang="ru-RU" sz="1100" dirty="0" smtClean="0">
              <a:ln>
                <a:solidFill>
                  <a:srgbClr val="00B0F0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b="1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4.Коммуникация и общение</a:t>
            </a:r>
            <a:r>
              <a:rPr lang="ru-RU" sz="1100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. Важно говорить друг с другом открыто и искренне, выражать свои чувства и мнения, быть готовым выслушать и понять другого. </a:t>
            </a:r>
          </a:p>
          <a:p>
            <a:pPr algn="just"/>
            <a:endParaRPr lang="ru-RU" sz="1100" dirty="0" smtClean="0">
              <a:ln>
                <a:solidFill>
                  <a:srgbClr val="00B0F0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1100" b="1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Помощь и поддержка</a:t>
            </a:r>
            <a:r>
              <a:rPr lang="ru-RU" sz="1100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. Нужно быть единой командой, готовой помочь и поддержать других членов семьи. </a:t>
            </a:r>
          </a:p>
          <a:p>
            <a:pPr algn="just"/>
            <a:endParaRPr lang="ru-RU" sz="1100" dirty="0" smtClean="0">
              <a:ln>
                <a:solidFill>
                  <a:srgbClr val="00B0F0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b="1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6.Честность и ответственность</a:t>
            </a:r>
            <a:r>
              <a:rPr lang="ru-RU" sz="1100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. Важно соблюдать обещания, быть надёжным и выполнять свои обязанности в семье. </a:t>
            </a:r>
          </a:p>
          <a:p>
            <a:pPr algn="just"/>
            <a:endParaRPr lang="ru-RU" sz="1100" dirty="0" smtClean="0">
              <a:ln>
                <a:solidFill>
                  <a:srgbClr val="00B0F0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b="1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7.Участие и сотрудничество</a:t>
            </a:r>
            <a:r>
              <a:rPr lang="ru-RU" sz="1100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. Нужно активно участвовать в жизни всех членов семьи: проводить время вместе, обсуждать проблемы и принимать совместные решения, радоваться успехам. </a:t>
            </a:r>
          </a:p>
          <a:p>
            <a:pPr algn="just"/>
            <a:endParaRPr lang="ru-RU" sz="1100" dirty="0" smtClean="0">
              <a:ln>
                <a:solidFill>
                  <a:srgbClr val="00B0F0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b="1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8.Благодарность и признательность</a:t>
            </a:r>
            <a:r>
              <a:rPr lang="ru-RU" sz="1100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. Важно ценить и благодарить других членов семьи за их участие и помощь. </a:t>
            </a:r>
          </a:p>
          <a:p>
            <a:pPr algn="just"/>
            <a:endParaRPr lang="ru-RU" sz="1100" dirty="0" smtClean="0">
              <a:ln>
                <a:solidFill>
                  <a:srgbClr val="00B0F0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b="1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9.Учёт чувств и потребностей других</a:t>
            </a:r>
            <a:r>
              <a:rPr lang="ru-RU" sz="1100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. Нужно быть внимательным, проявлять заботу и умение понимать нужды друг друга. </a:t>
            </a:r>
          </a:p>
          <a:p>
            <a:pPr algn="just"/>
            <a:endParaRPr lang="ru-RU" sz="1100" dirty="0" smtClean="0">
              <a:ln>
                <a:solidFill>
                  <a:srgbClr val="00B0F0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b="1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10.Правила и дисциплина</a:t>
            </a:r>
            <a:r>
              <a:rPr lang="ru-RU" sz="1100" dirty="0" smtClean="0">
                <a:ln>
                  <a:solidFill>
                    <a:srgbClr val="00B0F0"/>
                  </a:solidFill>
                </a:ln>
                <a:latin typeface="Times New Roman" pitchFamily="18" charset="0"/>
                <a:cs typeface="Times New Roman" pitchFamily="18" charset="0"/>
              </a:rPr>
              <a:t>. Это помогает обеспечить порядок и гармонию в семейной жизни. Важно чётко знать правила семьи и соблюдать их, а также понимать последствия своих действий. </a:t>
            </a:r>
            <a:endParaRPr lang="ru-RU" sz="1100" dirty="0">
              <a:ln>
                <a:solidFill>
                  <a:srgbClr val="00B0F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36</Words>
  <PresentationFormat>Экран (4:3)</PresentationFormat>
  <Paragraphs>21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VS</dc:creator>
  <cp:lastModifiedBy>User</cp:lastModifiedBy>
  <cp:revision>6</cp:revision>
  <dcterms:created xsi:type="dcterms:W3CDTF">2025-01-14T17:40:22Z</dcterms:created>
  <dcterms:modified xsi:type="dcterms:W3CDTF">2025-01-19T09:07:03Z</dcterms:modified>
</cp:coreProperties>
</file>