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фон зим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57161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>
                <a:latin typeface="Arial Black" pitchFamily="34" charset="0"/>
              </a:rPr>
              <a:t>Рекомендации </a:t>
            </a:r>
            <a:r>
              <a:rPr lang="ru-RU" sz="2400" dirty="0" smtClean="0">
                <a:latin typeface="Arial Black" pitchFamily="34" charset="0"/>
              </a:rPr>
              <a:t>для родителей на тему «Этикет общения в семье!»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8" name="Picture 4" descr="C:\Users\User\maxresdefault (1).jpg"/>
          <p:cNvPicPr>
            <a:picLocks noChangeAspect="1" noChangeArrowheads="1"/>
          </p:cNvPicPr>
          <p:nvPr/>
        </p:nvPicPr>
        <p:blipFill>
          <a:blip r:embed="rId3"/>
          <a:srcRect t="12476"/>
          <a:stretch>
            <a:fillRect/>
          </a:stretch>
        </p:blipFill>
        <p:spPr bwMode="auto">
          <a:xfrm>
            <a:off x="2071670" y="3143248"/>
            <a:ext cx="4786314" cy="2356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1293916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40"/>
            <a:ext cx="9144000" cy="68562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428604"/>
            <a:ext cx="4572000" cy="60324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200" b="1" dirty="0" smtClean="0"/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1.Любовь и забота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Важно проявлять любовь и заботу друг к другу: обнимать, говорить слова поддержки, помогать и заботиться о других.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2.Уважение и взаимопонимание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Нужно говорить вежливо, не поднимать голоса, не оскорблять и не ругаться. Также важно быть терпеливым и поддерживающим, уметь выслушивать друг друга и проявлять внимание и заботу.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3.Уважение личного пространства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Не стоит вмешиваться в приватные дела других и нарушать их личную жизнь.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4.Коммуникация и общение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Важно говорить друг с другом открыто и искренне, выражать свои чувства и мнения, быть готовым выслушать и понять другого.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Помощь и поддержка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Нужно быть единой командой, готовой помочь и поддержать других членов семьи.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6.Честность и ответственность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Важно соблюдать обещания, быть надёжным и выполнять свои обязанности в семье.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7.Участие и сотрудничество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Нужно активно участвовать в жизни всех членов семьи: проводить время вместе, обсуждать проблемы и принимать совместные решения, радоваться успехам.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8.Благодарность и признательность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Важно ценить и благодарить других членов семьи за их участие и помощь.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9.Учёт чувств и потребностей других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Нужно быть внимательным, проявлять заботу и умение понимать нужды друг друга. </a:t>
            </a:r>
          </a:p>
          <a:p>
            <a:pPr algn="just"/>
            <a:endParaRPr lang="ru-RU" sz="1100" dirty="0" smtClean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10.Правила и дисциплина</a:t>
            </a:r>
            <a:r>
              <a:rPr lang="ru-RU" sz="11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. Это помогает обеспечить порядок и гармонию в семейной жизни. Важно чётко знать правила семьи и соблюдать их, а также понимать последствия своих действий. </a:t>
            </a:r>
            <a:endParaRPr lang="ru-RU" sz="1100" dirty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</Words>
  <PresentationFormat>Экран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VS</dc:creator>
  <cp:lastModifiedBy>User</cp:lastModifiedBy>
  <cp:revision>6</cp:revision>
  <dcterms:created xsi:type="dcterms:W3CDTF">2025-01-14T17:40:22Z</dcterms:created>
  <dcterms:modified xsi:type="dcterms:W3CDTF">2025-01-19T09:07:03Z</dcterms:modified>
</cp:coreProperties>
</file>